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1913" y="0"/>
            <a:ext cx="6488112" cy="66690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2019-04-12T11:38:33Z</dcterms:created>
  <dcterms:modified xsi:type="dcterms:W3CDTF">2019-04-12T11:38:33Z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