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6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2" name="Picture 205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31913" y="0"/>
            <a:ext cx="6488112" cy="66690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On-screen Show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微软雅黑</vt:lpstr>
      <vt:lpstr>Monospace</vt:lpstr>
      <vt:lpstr>Arial Unicode MS</vt:lpstr>
      <vt:lpstr>Calibri</vt:lpstr>
      <vt:lpstr>Default Design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easqk</dc:creator>
  <cp:lastModifiedBy>mathssite.com</cp:lastModifiedBy>
  <cp:revision>2</cp:revision>
  <dcterms:created xsi:type="dcterms:W3CDTF">2019-04-12T11:38:33Z</dcterms:created>
  <dcterms:modified xsi:type="dcterms:W3CDTF">2019-04-12T11:38:33Z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